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98" r:id="rId5"/>
    <p:sldId id="301" r:id="rId6"/>
    <p:sldId id="330" r:id="rId7"/>
    <p:sldId id="280" r:id="rId8"/>
    <p:sldId id="331" r:id="rId9"/>
    <p:sldId id="332" r:id="rId10"/>
    <p:sldId id="302" r:id="rId11"/>
    <p:sldId id="327" r:id="rId12"/>
    <p:sldId id="303" r:id="rId13"/>
    <p:sldId id="308" r:id="rId14"/>
    <p:sldId id="309" r:id="rId15"/>
    <p:sldId id="310" r:id="rId16"/>
    <p:sldId id="311" r:id="rId17"/>
    <p:sldId id="312" r:id="rId18"/>
    <p:sldId id="313" r:id="rId19"/>
    <p:sldId id="315" r:id="rId20"/>
    <p:sldId id="329" r:id="rId21"/>
    <p:sldId id="317" r:id="rId22"/>
    <p:sldId id="322" r:id="rId23"/>
    <p:sldId id="323" r:id="rId24"/>
    <p:sldId id="326" r:id="rId25"/>
    <p:sldId id="328" r:id="rId2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361766"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12</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976</TotalTime>
  <Words>998</Words>
  <Application>Microsoft Office PowerPoint</Application>
  <PresentationFormat>와이드스크린</PresentationFormat>
  <Paragraphs>123</Paragraphs>
  <Slides>22</Slides>
  <Notes>1</Notes>
  <HiddenSlides>14</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-apple-system</vt:lpstr>
      <vt:lpstr>Meiryo</vt:lpstr>
      <vt:lpstr>Meiryo UI</vt:lpstr>
      <vt:lpstr>Noto Sans CJK KR Regular</vt:lpstr>
      <vt:lpstr>Abadi</vt:lpstr>
      <vt:lpstr>Calibri</vt:lpstr>
      <vt:lpstr>Cambria Math</vt:lpstr>
      <vt:lpstr>Franklin Gothic Book</vt:lpstr>
      <vt:lpstr>Open Sans</vt:lpstr>
      <vt:lpstr>1_RetrospectVTI</vt:lpstr>
      <vt:lpstr>感情認識に基づく対話システムのための VAD評価モデル</vt:lpstr>
      <vt:lpstr>PowerPoint 프레젠테이션</vt:lpstr>
      <vt:lpstr>GeLU ?</vt:lpstr>
      <vt:lpstr>EmoBank</vt:lpstr>
      <vt:lpstr>EmoBankのデータ分析</vt:lpstr>
      <vt:lpstr>EmoBankのデータ分析 Pandas Profiling Report</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102</cp:revision>
  <dcterms:created xsi:type="dcterms:W3CDTF">2023-05-18T06:05:56Z</dcterms:created>
  <dcterms:modified xsi:type="dcterms:W3CDTF">2023-05-31T15:09:33Z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